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5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art-apple.ru/thumbnails.php?album=117" TargetMode="External"/><Relationship Id="rId2" Type="http://schemas.openxmlformats.org/officeDocument/2006/relationships/hyperlink" Target="http://www.pppst.com/clipart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ongs4teachers.com/" TargetMode="External"/><Relationship Id="rId5" Type="http://schemas.openxmlformats.org/officeDocument/2006/relationships/hyperlink" Target="http://lenagold.ru/fon/clipart/p/pash.html" TargetMode="External"/><Relationship Id="rId4" Type="http://schemas.openxmlformats.org/officeDocument/2006/relationships/hyperlink" Target="http://art-apple.ru/displayimage.php?album=117&amp;pos=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ormal_easter_4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85786" y="928670"/>
            <a:ext cx="7772400" cy="181452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EASTER TONGUE TWISTERS</a:t>
            </a:r>
            <a:endParaRPr kumimoji="0" lang="ru-RU" sz="5400" b="0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5286388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Новикова Н.М.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МОУ «СОШ № 63» г. Рязани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normal_easter_4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1357290" y="928670"/>
            <a:ext cx="6357982" cy="1928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/>
                <a:ea typeface="Times New Roman"/>
                <a:cs typeface="+mj-cs"/>
              </a:rPr>
              <a:t>Busy bunnies bring 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/>
              <a:ea typeface="Times New Roman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/>
                <a:ea typeface="Times New Roman"/>
                <a:cs typeface="+mj-cs"/>
              </a:rPr>
              <a:t>blue baskets.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j-cs"/>
              </a:rPr>
              <a:t/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j-cs"/>
              </a:rPr>
            </a:b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normal_easter_4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857224" y="785794"/>
            <a:ext cx="7929618" cy="30718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4800" dirty="0" smtClean="0">
                <a:solidFill>
                  <a:srgbClr val="0000FF"/>
                </a:solidFill>
                <a:latin typeface="Comic Sans MS"/>
                <a:ea typeface="Times New Roman"/>
              </a:rPr>
              <a:t>Jogging jellybeans joke and giggle,</a:t>
            </a:r>
            <a:r>
              <a:rPr lang="ru-RU" sz="4800" dirty="0" smtClean="0">
                <a:solidFill>
                  <a:srgbClr val="0000FF"/>
                </a:solidFill>
                <a:latin typeface="Comic Sans MS"/>
                <a:ea typeface="Times New Roman"/>
              </a:rPr>
              <a:t> </a:t>
            </a:r>
            <a:r>
              <a:rPr lang="en-GB" sz="4800" dirty="0" smtClean="0">
                <a:solidFill>
                  <a:srgbClr val="0000FF"/>
                </a:solidFill>
                <a:latin typeface="Comic Sans MS"/>
                <a:ea typeface="Times New Roman"/>
              </a:rPr>
              <a:t>jogging</a:t>
            </a:r>
            <a:r>
              <a:rPr lang="ru-RU" sz="4800" dirty="0" smtClean="0">
                <a:solidFill>
                  <a:srgbClr val="0000FF"/>
                </a:solidFill>
                <a:latin typeface="Comic Sans MS"/>
                <a:ea typeface="Times New Roman"/>
              </a:rPr>
              <a:t> </a:t>
            </a:r>
            <a:r>
              <a:rPr lang="en-GB" sz="4800" dirty="0" smtClean="0">
                <a:solidFill>
                  <a:srgbClr val="0000FF"/>
                </a:solidFill>
                <a:latin typeface="Comic Sans MS"/>
                <a:ea typeface="Times New Roman"/>
              </a:rPr>
              <a:t>jellybeans jump and jiggle.</a:t>
            </a:r>
            <a:endParaRPr lang="ru-RU" sz="4000" dirty="0" smtClean="0">
              <a:latin typeface="Times New Roman"/>
              <a:ea typeface="Times New Roman"/>
            </a:endParaRPr>
          </a:p>
          <a:p>
            <a:pPr algn="r">
              <a:spcBef>
                <a:spcPct val="0"/>
              </a:spcBef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j-cs"/>
              </a:rPr>
              <a:t/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j-cs"/>
              </a:rPr>
            </a:b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ormal_easter_4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357290" y="928670"/>
            <a:ext cx="6357982" cy="1928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GB" sz="4800" b="1" dirty="0" smtClean="0">
                <a:solidFill>
                  <a:srgbClr val="0000FF"/>
                </a:solidFill>
                <a:latin typeface="Comic Sans MS"/>
                <a:ea typeface="Times New Roman"/>
                <a:cs typeface="Times New Roman"/>
              </a:rPr>
              <a:t>Each Easter, Eddie eats eighty eggs</a:t>
            </a:r>
            <a:r>
              <a:rPr lang="en-GB" sz="4800" dirty="0" smtClean="0">
                <a:solidFill>
                  <a:srgbClr val="0000FF"/>
                </a:solidFill>
                <a:latin typeface="Comic Sans MS"/>
                <a:ea typeface="Times New Roman"/>
                <a:cs typeface="Times New Roman"/>
              </a:rPr>
              <a:t>.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j-cs"/>
              </a:rPr>
              <a:t/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j-cs"/>
              </a:rPr>
            </a:b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ormal_easter_4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285852" y="785794"/>
            <a:ext cx="6643734" cy="1928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fr-FR" sz="4800" b="1" dirty="0" smtClean="0">
                <a:solidFill>
                  <a:srgbClr val="0000FF"/>
                </a:solidFill>
                <a:latin typeface="Comic Sans MS"/>
                <a:ea typeface="Times New Roman"/>
                <a:cs typeface="Times New Roman"/>
              </a:rPr>
              <a:t>Run, Red Rabbit, run!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357166"/>
            <a:ext cx="4429156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Sing a song!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214422"/>
            <a:ext cx="8229600" cy="3643338"/>
          </a:xfrm>
        </p:spPr>
        <p:txBody>
          <a:bodyPr/>
          <a:lstStyle/>
          <a:p>
            <a:pPr>
              <a:buNone/>
            </a:pPr>
            <a:r>
              <a:rPr lang="hu-HU" b="1" dirty="0" smtClean="0">
                <a:solidFill>
                  <a:srgbClr val="0070C0"/>
                </a:solidFill>
                <a:latin typeface="Comic Sans MS" pitchFamily="66" charset="0"/>
              </a:rPr>
              <a:t>Easter bunny soft and white</a:t>
            </a:r>
            <a:endParaRPr lang="ru-RU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hu-HU" b="1" dirty="0" smtClean="0">
                <a:solidFill>
                  <a:srgbClr val="0070C0"/>
                </a:solidFill>
                <a:latin typeface="Comic Sans MS" pitchFamily="66" charset="0"/>
              </a:rPr>
              <a:t>Hopping quickly out of sight.                                                        </a:t>
            </a:r>
            <a:endParaRPr lang="ru-RU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hu-HU" b="1" dirty="0" smtClean="0">
                <a:solidFill>
                  <a:srgbClr val="0070C0"/>
                </a:solidFill>
                <a:latin typeface="Comic Sans MS" pitchFamily="66" charset="0"/>
              </a:rPr>
              <a:t>Bringing treats and goodies too.                                    </a:t>
            </a:r>
            <a:endParaRPr lang="ru-RU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hu-HU" b="1" dirty="0" smtClean="0">
                <a:solidFill>
                  <a:srgbClr val="0070C0"/>
                </a:solidFill>
                <a:latin typeface="Comic Sans MS" pitchFamily="66" charset="0"/>
              </a:rPr>
              <a:t>I wish I could play with you</a:t>
            </a:r>
            <a:endParaRPr lang="ru-RU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hu-HU" b="1" dirty="0" smtClean="0">
                <a:solidFill>
                  <a:srgbClr val="0070C0"/>
                </a:solidFill>
                <a:latin typeface="Comic Sans MS" pitchFamily="66" charset="0"/>
              </a:rPr>
              <a:t>Turn around , don’t hop away,</a:t>
            </a:r>
            <a:endParaRPr lang="ru-RU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hu-HU" b="1" dirty="0" smtClean="0">
                <a:solidFill>
                  <a:srgbClr val="0070C0"/>
                </a:solidFill>
                <a:latin typeface="Comic Sans MS" pitchFamily="66" charset="0"/>
              </a:rPr>
              <a:t>Maybe you can stay with  and play!</a:t>
            </a:r>
            <a:endParaRPr lang="ru-RU" dirty="0"/>
          </a:p>
        </p:txBody>
      </p:sp>
      <p:pic>
        <p:nvPicPr>
          <p:cNvPr id="4" name="Рисунок 3" descr="easter_egg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69427" cy="2020919"/>
          </a:xfrm>
          <a:prstGeom prst="rect">
            <a:avLst/>
          </a:prstGeom>
        </p:spPr>
      </p:pic>
      <p:pic>
        <p:nvPicPr>
          <p:cNvPr id="5" name="Рисунок 4" descr="easter_bunny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4449624"/>
            <a:ext cx="4729174" cy="240837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Ссылки на источники: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u="sng" dirty="0" smtClean="0">
                <a:hlinkClick r:id="rId2"/>
              </a:rPr>
              <a:t>http://www.pppst.com/clipart.html</a:t>
            </a:r>
            <a:endParaRPr lang="ru-RU" u="sng" dirty="0" smtClean="0"/>
          </a:p>
          <a:p>
            <a:r>
              <a:rPr lang="en-US" dirty="0" smtClean="0">
                <a:hlinkClick r:id="rId3"/>
              </a:rPr>
              <a:t>http://art-apple.ru/thumbnails.php?album=117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http://art-apple.ru/displayimage.php?album=117&amp;pos=9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http://lenagold.ru/fon/clipart/p/pash.html</a:t>
            </a:r>
            <a:endParaRPr lang="ru-RU" dirty="0" smtClean="0"/>
          </a:p>
          <a:p>
            <a:r>
              <a:rPr lang="hu-HU" u="sng" dirty="0" smtClean="0">
                <a:hlinkClick r:id="rId6"/>
              </a:rPr>
              <a:t>www.songs4teachers.com</a:t>
            </a:r>
            <a:endParaRPr lang="ru-RU" dirty="0" smtClean="0"/>
          </a:p>
          <a:p>
            <a:pPr>
              <a:buNone/>
            </a:pPr>
            <a:r>
              <a:rPr lang="hu-HU" dirty="0" smtClean="0"/>
              <a:t> 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0</TotalTime>
  <Words>108</Words>
  <PresentationFormat>Экран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Тема5</vt:lpstr>
      <vt:lpstr>Слайд 1</vt:lpstr>
      <vt:lpstr>Слайд 2</vt:lpstr>
      <vt:lpstr>Слайд 3</vt:lpstr>
      <vt:lpstr>Слайд 4</vt:lpstr>
      <vt:lpstr>Слайд 5</vt:lpstr>
      <vt:lpstr>Sing a song!</vt:lpstr>
      <vt:lpstr>Ссылки на 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</cp:revision>
  <dcterms:modified xsi:type="dcterms:W3CDTF">2010-04-02T17:07:36Z</dcterms:modified>
</cp:coreProperties>
</file>